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343" r:id="rId5"/>
    <p:sldId id="342" r:id="rId6"/>
    <p:sldId id="339" r:id="rId7"/>
    <p:sldId id="276" r:id="rId8"/>
    <p:sldId id="332" r:id="rId9"/>
    <p:sldId id="262" r:id="rId10"/>
    <p:sldId id="340" r:id="rId11"/>
    <p:sldId id="266" r:id="rId12"/>
    <p:sldId id="333" r:id="rId13"/>
    <p:sldId id="268" r:id="rId14"/>
    <p:sldId id="29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9AAFC0"/>
    <a:srgbClr val="48A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9286" autoAdjust="0"/>
  </p:normalViewPr>
  <p:slideViewPr>
    <p:cSldViewPr snapToGrid="0">
      <p:cViewPr varScale="1">
        <p:scale>
          <a:sx n="106" d="100"/>
          <a:sy n="106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59D6-BE29-4F93-ACE7-83BE5C4690C5}" type="datetimeFigureOut">
              <a:rPr lang="nn-NO" smtClean="0"/>
              <a:t>12.06.2020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A38D-7F14-42E9-AAF6-996CEF8AC96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862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6989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12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0435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553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65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03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3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5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54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73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7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37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6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9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9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8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4E7B-57C3-42F6-BBB1-B89FB253CFA8}" type="datetimeFigureOut">
              <a:rPr lang="nb-NO" smtClean="0"/>
              <a:pPr/>
              <a:t>12.06.2020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42411" y="3835023"/>
            <a:ext cx="7218948" cy="1431758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Rapport pr 9 juni 2020</a:t>
            </a:r>
          </a:p>
          <a:p>
            <a:endParaRPr lang="nb-NO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21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Har </a:t>
            </a:r>
            <a:r>
              <a:rPr lang="nb-NO" b="1" dirty="0" err="1" smtClean="0"/>
              <a:t>motteke</a:t>
            </a:r>
            <a:r>
              <a:rPr lang="nb-NO" b="1" dirty="0" smtClean="0"/>
              <a:t> tre </a:t>
            </a:r>
            <a:r>
              <a:rPr lang="nb-NO" b="1" dirty="0" err="1" smtClean="0"/>
              <a:t>bilar</a:t>
            </a:r>
            <a:r>
              <a:rPr lang="nb-NO" b="1" dirty="0" smtClean="0"/>
              <a:t>. 2 </a:t>
            </a:r>
            <a:r>
              <a:rPr lang="nb-NO" b="1" dirty="0" err="1" smtClean="0"/>
              <a:t>sidelastarar</a:t>
            </a:r>
            <a:r>
              <a:rPr lang="nb-NO" b="1" dirty="0" smtClean="0"/>
              <a:t> og </a:t>
            </a:r>
            <a:r>
              <a:rPr lang="nb-NO" b="1" dirty="0" err="1" smtClean="0"/>
              <a:t>ein</a:t>
            </a:r>
            <a:r>
              <a:rPr lang="nb-NO" b="1" dirty="0" smtClean="0"/>
              <a:t> </a:t>
            </a:r>
            <a:r>
              <a:rPr lang="nb-NO" b="1" dirty="0" err="1" smtClean="0"/>
              <a:t>baklasar</a:t>
            </a:r>
            <a:r>
              <a:rPr lang="nb-NO" b="1" dirty="0" smtClean="0"/>
              <a:t> for </a:t>
            </a:r>
            <a:r>
              <a:rPr lang="nb-NO" b="1" dirty="0" err="1" smtClean="0"/>
              <a:t>nedgravne</a:t>
            </a:r>
            <a:r>
              <a:rPr lang="nb-NO" b="1" dirty="0" smtClean="0"/>
              <a:t> anlegg.</a:t>
            </a:r>
            <a:endParaRPr lang="nn-NO" b="1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60" y="2615129"/>
            <a:ext cx="5181600" cy="251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0" y="2056704"/>
            <a:ext cx="5181600" cy="388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1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b="1" dirty="0" smtClean="0"/>
              <a:t>Status off. </a:t>
            </a:r>
            <a:r>
              <a:rPr lang="nb-NO" sz="3600" b="1" dirty="0" err="1" smtClean="0"/>
              <a:t>anskaffingar</a:t>
            </a:r>
            <a:r>
              <a:rPr lang="nb-NO" sz="3600" b="1" dirty="0" smtClean="0"/>
              <a:t> (</a:t>
            </a:r>
            <a:r>
              <a:rPr lang="nb-NO" sz="3600" b="1" dirty="0" err="1" smtClean="0"/>
              <a:t>investeringar</a:t>
            </a:r>
            <a:r>
              <a:rPr lang="nb-NO" sz="3600" b="1" dirty="0" smtClean="0"/>
              <a:t>.) </a:t>
            </a:r>
            <a:br>
              <a:rPr lang="nb-NO" sz="3600" b="1" dirty="0" smtClean="0"/>
            </a:br>
            <a:r>
              <a:rPr lang="nb-NO" dirty="0"/>
              <a:t/>
            </a:r>
            <a:br>
              <a:rPr lang="nb-NO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44663"/>
            <a:ext cx="10515600" cy="4769908"/>
          </a:xfrm>
        </p:spPr>
        <p:txBody>
          <a:bodyPr>
            <a:normAutofit/>
          </a:bodyPr>
          <a:lstStyle/>
          <a:p>
            <a:r>
              <a:rPr lang="nb-NO" dirty="0" smtClean="0"/>
              <a:t>Restavfall – planlegginga er igangsett.</a:t>
            </a:r>
          </a:p>
          <a:p>
            <a:r>
              <a:rPr lang="nb-NO" dirty="0" smtClean="0"/>
              <a:t>Utskifting av </a:t>
            </a:r>
            <a:r>
              <a:rPr lang="nb-NO" dirty="0" err="1" smtClean="0"/>
              <a:t>ein</a:t>
            </a:r>
            <a:r>
              <a:rPr lang="nb-NO" dirty="0" smtClean="0"/>
              <a:t> bil i 2021. </a:t>
            </a:r>
          </a:p>
          <a:p>
            <a:r>
              <a:rPr lang="nb-NO" dirty="0" err="1" smtClean="0"/>
              <a:t>Rankevendar</a:t>
            </a:r>
            <a:r>
              <a:rPr lang="nb-NO" dirty="0" smtClean="0"/>
              <a:t> for hageavfall ( vedtatt i 2020 budsjettet) Bør </a:t>
            </a:r>
            <a:r>
              <a:rPr lang="nb-NO" dirty="0" err="1" smtClean="0"/>
              <a:t>vere</a:t>
            </a:r>
            <a:r>
              <a:rPr lang="nb-NO" dirty="0" smtClean="0"/>
              <a:t> operativ i juni 2021.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97" y="3616874"/>
            <a:ext cx="4685006" cy="289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Særskilte arbeidsområde framover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128850" cy="4351338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Registrering av fritidshus i </a:t>
            </a:r>
            <a:r>
              <a:rPr lang="nb-NO" dirty="0" err="1" smtClean="0"/>
              <a:t>kategoriar</a:t>
            </a:r>
            <a:r>
              <a:rPr lang="nb-NO" dirty="0"/>
              <a:t> </a:t>
            </a:r>
            <a:r>
              <a:rPr lang="nb-NO" dirty="0" smtClean="0"/>
              <a:t>3</a:t>
            </a:r>
          </a:p>
          <a:p>
            <a:r>
              <a:rPr lang="nb-NO" dirty="0" smtClean="0"/>
              <a:t>Overfylte </a:t>
            </a:r>
            <a:r>
              <a:rPr lang="nb-NO" dirty="0" err="1"/>
              <a:t>behaldarar</a:t>
            </a:r>
            <a:r>
              <a:rPr lang="nb-NO" dirty="0"/>
              <a:t> av restavfall og papir/ </a:t>
            </a:r>
            <a:r>
              <a:rPr lang="nb-NO" dirty="0" smtClean="0"/>
              <a:t>plast </a:t>
            </a:r>
            <a:r>
              <a:rPr lang="nb-NO" dirty="0"/>
              <a:t>er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ei utfordring og er ei forsøplingskjelde </a:t>
            </a:r>
            <a:r>
              <a:rPr lang="nb-NO" dirty="0" err="1" smtClean="0"/>
              <a:t>pga</a:t>
            </a:r>
            <a:r>
              <a:rPr lang="nb-NO" dirty="0" smtClean="0"/>
              <a:t> </a:t>
            </a:r>
            <a:r>
              <a:rPr lang="nb-NO" dirty="0" err="1" smtClean="0"/>
              <a:t>fuglar</a:t>
            </a:r>
            <a:r>
              <a:rPr lang="nb-NO" dirty="0" smtClean="0"/>
              <a:t>, </a:t>
            </a:r>
          </a:p>
          <a:p>
            <a:pPr marL="0" indent="0">
              <a:buNone/>
            </a:pPr>
            <a:r>
              <a:rPr lang="nb-NO" dirty="0" smtClean="0"/>
              <a:t>    dyr og </a:t>
            </a:r>
            <a:r>
              <a:rPr lang="nb-NO" dirty="0"/>
              <a:t>vind.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Men det har sine </a:t>
            </a:r>
            <a:r>
              <a:rPr lang="nb-NO" dirty="0" err="1" smtClean="0"/>
              <a:t>utfordringar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Alt for mange vil ha </a:t>
            </a:r>
            <a:r>
              <a:rPr lang="nb-NO" dirty="0" err="1" smtClean="0"/>
              <a:t>dei</a:t>
            </a:r>
            <a:r>
              <a:rPr lang="nb-NO" dirty="0" smtClean="0"/>
              <a:t> minste </a:t>
            </a:r>
            <a:r>
              <a:rPr lang="nb-NO" dirty="0" err="1" smtClean="0"/>
              <a:t>dunkane</a:t>
            </a:r>
            <a:r>
              <a:rPr lang="nb-NO" dirty="0" smtClean="0"/>
              <a:t> og minste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gebyret uansett kva </a:t>
            </a:r>
            <a:r>
              <a:rPr lang="nb-NO" dirty="0" err="1" smtClean="0"/>
              <a:t>dei</a:t>
            </a:r>
            <a:r>
              <a:rPr lang="nb-NO" dirty="0" smtClean="0"/>
              <a:t> treng. Å få folk til å bestille    </a:t>
            </a:r>
          </a:p>
          <a:p>
            <a:pPr marL="0" indent="0">
              <a:buNone/>
            </a:pPr>
            <a:r>
              <a:rPr lang="nb-NO" dirty="0" smtClean="0"/>
              <a:t>    større </a:t>
            </a:r>
            <a:r>
              <a:rPr lang="nb-NO" dirty="0" err="1" smtClean="0"/>
              <a:t>behaldarar</a:t>
            </a:r>
            <a:r>
              <a:rPr lang="nb-NO" dirty="0" smtClean="0"/>
              <a:t> er </a:t>
            </a:r>
            <a:r>
              <a:rPr lang="nb-NO" dirty="0" err="1" smtClean="0"/>
              <a:t>vanskeleg</a:t>
            </a:r>
            <a:r>
              <a:rPr lang="nb-NO" dirty="0" smtClean="0"/>
              <a:t> </a:t>
            </a:r>
            <a:r>
              <a:rPr lang="nb-NO" dirty="0" err="1" smtClean="0"/>
              <a:t>utan</a:t>
            </a:r>
            <a:r>
              <a:rPr lang="nb-NO" dirty="0" smtClean="0"/>
              <a:t> å gå den tunge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vegen via pålegg. </a:t>
            </a:r>
            <a:r>
              <a:rPr lang="nb-NO" dirty="0" err="1" smtClean="0"/>
              <a:t>Overaskande</a:t>
            </a:r>
            <a:r>
              <a:rPr lang="nb-NO" dirty="0" smtClean="0"/>
              <a:t> mange som </a:t>
            </a:r>
            <a:r>
              <a:rPr lang="nb-NO" dirty="0" err="1" smtClean="0"/>
              <a:t>ikkje</a:t>
            </a:r>
            <a:r>
              <a:rPr lang="nb-NO" dirty="0" smtClean="0"/>
              <a:t> tar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ansvar for eige avfall.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4" y="1690688"/>
            <a:ext cx="3096509" cy="413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7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Tilsyn – </a:t>
            </a:r>
            <a:r>
              <a:rPr lang="nb-NO" b="1" dirty="0" err="1" smtClean="0"/>
              <a:t>farleg</a:t>
            </a:r>
            <a:r>
              <a:rPr lang="nb-NO" b="1" dirty="0" smtClean="0"/>
              <a:t> avfall - EU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4728409"/>
          </a:xfrm>
        </p:spPr>
        <p:txBody>
          <a:bodyPr>
            <a:normAutofit/>
          </a:bodyPr>
          <a:lstStyle/>
          <a:p>
            <a:r>
              <a:rPr lang="nb-NO" dirty="0" smtClean="0"/>
              <a:t>Forskrift om Industrivern er kanskje gjort </a:t>
            </a:r>
            <a:r>
              <a:rPr lang="nb-NO" dirty="0" err="1" smtClean="0"/>
              <a:t>gjeldande</a:t>
            </a:r>
            <a:r>
              <a:rPr lang="nb-NO" dirty="0" smtClean="0"/>
              <a:t> for oss </a:t>
            </a:r>
            <a:r>
              <a:rPr lang="nb-NO" dirty="0" err="1" smtClean="0"/>
              <a:t>frå</a:t>
            </a:r>
            <a:r>
              <a:rPr lang="nb-NO" dirty="0" smtClean="0"/>
              <a:t> 01.01.2020</a:t>
            </a:r>
          </a:p>
          <a:p>
            <a:r>
              <a:rPr lang="nb-NO" dirty="0" smtClean="0"/>
              <a:t>Alt avfall </a:t>
            </a:r>
            <a:r>
              <a:rPr lang="nb-NO" dirty="0" err="1" smtClean="0"/>
              <a:t>lagrast</a:t>
            </a:r>
            <a:r>
              <a:rPr lang="nb-NO" dirty="0" smtClean="0"/>
              <a:t> under tak. Dette blir pressa hard på </a:t>
            </a:r>
            <a:r>
              <a:rPr lang="nb-NO" dirty="0" err="1" smtClean="0"/>
              <a:t>frå</a:t>
            </a:r>
            <a:r>
              <a:rPr lang="nb-NO" dirty="0" smtClean="0"/>
              <a:t> tilsynsmynde. </a:t>
            </a:r>
          </a:p>
          <a:p>
            <a:r>
              <a:rPr lang="nb-NO" dirty="0" smtClean="0"/>
              <a:t>Vi har fått varsel om at alle må </a:t>
            </a:r>
            <a:r>
              <a:rPr lang="nb-NO" dirty="0" err="1" smtClean="0"/>
              <a:t>søkje</a:t>
            </a:r>
            <a:r>
              <a:rPr lang="nb-NO" dirty="0" smtClean="0"/>
              <a:t> om nytt løyve med verknad </a:t>
            </a:r>
            <a:r>
              <a:rPr lang="nb-NO" dirty="0" err="1" smtClean="0"/>
              <a:t>frå</a:t>
            </a:r>
            <a:r>
              <a:rPr lang="nb-NO" dirty="0" smtClean="0"/>
              <a:t> 2021 -22. </a:t>
            </a:r>
          </a:p>
          <a:p>
            <a:r>
              <a:rPr lang="nb-NO" dirty="0" smtClean="0"/>
              <a:t>Konsekvens: Vi må </a:t>
            </a:r>
            <a:r>
              <a:rPr lang="nb-NO" dirty="0" err="1" smtClean="0"/>
              <a:t>gjere</a:t>
            </a:r>
            <a:r>
              <a:rPr lang="nb-NO" dirty="0" smtClean="0"/>
              <a:t> fysiske grep også i Hovdebygda for å hindre brann i bygg og forsøpling </a:t>
            </a:r>
            <a:r>
              <a:rPr lang="nb-NO" dirty="0" err="1" smtClean="0"/>
              <a:t>frå</a:t>
            </a:r>
            <a:r>
              <a:rPr lang="nb-NO" dirty="0" smtClean="0"/>
              <a:t> lagring av avfall.</a:t>
            </a:r>
          </a:p>
          <a:p>
            <a:pPr marL="0" indent="0">
              <a:buNone/>
            </a:pPr>
            <a:r>
              <a:rPr lang="nb-NO" dirty="0" smtClean="0"/>
              <a:t>   </a:t>
            </a:r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4" name="Bilde 3" descr="fylkesmannen-vaap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783" y="327992"/>
            <a:ext cx="1167544" cy="1226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lassholder for innhold 5" descr="6a00d834515c5f69e20168e7bfc58a970c-800w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5506" y="463356"/>
            <a:ext cx="751882" cy="1063091"/>
          </a:xfrm>
          <a:prstGeom prst="rect">
            <a:avLst/>
          </a:prstGeom>
        </p:spPr>
      </p:pic>
      <p:pic>
        <p:nvPicPr>
          <p:cNvPr id="7" name="Bilde 6" descr="3d053db6b9593d47a02ced7709846522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1780" y="4952246"/>
            <a:ext cx="1861163" cy="146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10" y="4952245"/>
            <a:ext cx="2908995" cy="146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4258"/>
            <a:ext cx="10515600" cy="1325563"/>
          </a:xfrm>
        </p:spPr>
        <p:txBody>
          <a:bodyPr/>
          <a:lstStyle/>
          <a:p>
            <a:r>
              <a:rPr lang="nb-NO" b="1" dirty="0" smtClean="0"/>
              <a:t>Status Melsgjerdet og Biogass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nb-NO" dirty="0" err="1" smtClean="0"/>
              <a:t>Anbodet</a:t>
            </a:r>
            <a:r>
              <a:rPr lang="nb-NO" dirty="0" smtClean="0"/>
              <a:t> på utbygging av omlasteanlegget </a:t>
            </a:r>
            <a:r>
              <a:rPr lang="nb-NO" dirty="0" err="1" smtClean="0"/>
              <a:t>opna</a:t>
            </a:r>
            <a:r>
              <a:rPr lang="nb-NO" dirty="0" smtClean="0"/>
              <a:t> 8 juni </a:t>
            </a:r>
            <a:r>
              <a:rPr lang="nb-NO" dirty="0" err="1" smtClean="0"/>
              <a:t>kl</a:t>
            </a:r>
            <a:r>
              <a:rPr lang="nb-NO" dirty="0" smtClean="0"/>
              <a:t> 12.00. Det vert orientering i eiga sak til møtet i dag. </a:t>
            </a:r>
          </a:p>
          <a:p>
            <a:r>
              <a:rPr lang="nb-NO" dirty="0" smtClean="0"/>
              <a:t>Søknad om løyve er sendt, og </a:t>
            </a:r>
            <a:r>
              <a:rPr lang="nb-NO" dirty="0" err="1" smtClean="0"/>
              <a:t>iflg</a:t>
            </a:r>
            <a:r>
              <a:rPr lang="nb-NO" dirty="0" smtClean="0"/>
              <a:t>. FM får vi svar til nyttår. </a:t>
            </a:r>
          </a:p>
          <a:p>
            <a:r>
              <a:rPr lang="nb-NO" dirty="0" smtClean="0"/>
              <a:t>Dei </a:t>
            </a:r>
            <a:r>
              <a:rPr lang="nb-NO" dirty="0" err="1" smtClean="0"/>
              <a:t>daglege</a:t>
            </a:r>
            <a:r>
              <a:rPr lang="nb-NO" dirty="0" smtClean="0"/>
              <a:t> </a:t>
            </a:r>
            <a:r>
              <a:rPr lang="nb-NO" dirty="0" err="1" smtClean="0"/>
              <a:t>leiarane</a:t>
            </a:r>
            <a:r>
              <a:rPr lang="nb-NO" dirty="0" smtClean="0"/>
              <a:t> i RIR, </a:t>
            </a:r>
            <a:r>
              <a:rPr lang="nb-NO" dirty="0" err="1" smtClean="0"/>
              <a:t>Årim</a:t>
            </a:r>
            <a:r>
              <a:rPr lang="nb-NO" dirty="0" smtClean="0"/>
              <a:t>, SSR og VØR </a:t>
            </a:r>
            <a:r>
              <a:rPr lang="nb-NO" dirty="0" err="1" smtClean="0"/>
              <a:t>ilag</a:t>
            </a:r>
            <a:r>
              <a:rPr lang="nb-NO" dirty="0" smtClean="0"/>
              <a:t> med Stine Gytri, møtes for å legge </a:t>
            </a:r>
            <a:r>
              <a:rPr lang="nb-NO" dirty="0" err="1" smtClean="0"/>
              <a:t>ein</a:t>
            </a:r>
            <a:r>
              <a:rPr lang="nb-NO" dirty="0" smtClean="0"/>
              <a:t> plan for kva som bør skje </a:t>
            </a:r>
            <a:r>
              <a:rPr lang="nb-NO" dirty="0" err="1" smtClean="0"/>
              <a:t>vidare</a:t>
            </a:r>
            <a:r>
              <a:rPr lang="nb-NO" dirty="0" smtClean="0"/>
              <a:t> om og </a:t>
            </a:r>
            <a:r>
              <a:rPr lang="nb-NO" dirty="0" err="1" smtClean="0"/>
              <a:t>evnt</a:t>
            </a:r>
            <a:r>
              <a:rPr lang="nb-NO" dirty="0" smtClean="0"/>
              <a:t>. Når Løyve ligg føre. Representantskapet sitt vedtak er at saka skal tilbake til representantskapet, når innstilling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daglege</a:t>
            </a:r>
            <a:r>
              <a:rPr lang="nb-NO" dirty="0" smtClean="0"/>
              <a:t> </a:t>
            </a:r>
            <a:r>
              <a:rPr lang="nb-NO" dirty="0" err="1" smtClean="0"/>
              <a:t>leiarane</a:t>
            </a:r>
            <a:r>
              <a:rPr lang="nb-NO" dirty="0" smtClean="0"/>
              <a:t> er klar.</a:t>
            </a:r>
          </a:p>
        </p:txBody>
      </p:sp>
      <p:pic>
        <p:nvPicPr>
          <p:cNvPr id="5" name="Bilde 4" descr="Melsbygda biogassanle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678692"/>
            <a:ext cx="8978533" cy="190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7134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 smtClean="0"/>
              <a:t>Mengder </a:t>
            </a:r>
            <a:r>
              <a:rPr lang="nb-NO" sz="4000" b="1" dirty="0" err="1" smtClean="0"/>
              <a:t>frå</a:t>
            </a:r>
            <a:r>
              <a:rPr lang="nb-NO" sz="4000" b="1" dirty="0" smtClean="0"/>
              <a:t> innsamlinga pr 30.05.</a:t>
            </a:r>
            <a:endParaRPr lang="nb-NO" sz="4000" b="1" dirty="0"/>
          </a:p>
        </p:txBody>
      </p:sp>
      <p:sp>
        <p:nvSpPr>
          <p:cNvPr id="5" name="Rektangel 4"/>
          <p:cNvSpPr/>
          <p:nvPr/>
        </p:nvSpPr>
        <p:spPr>
          <a:xfrm>
            <a:off x="756710" y="1458383"/>
            <a:ext cx="5202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8 % </a:t>
            </a:r>
            <a:r>
              <a:rPr lang="nb-NO" sz="2400" dirty="0" err="1" smtClean="0"/>
              <a:t>auke</a:t>
            </a:r>
            <a:r>
              <a:rPr lang="nb-NO" sz="2400" dirty="0" smtClean="0"/>
              <a:t> av rest- og matavfall i høve 2019. </a:t>
            </a:r>
          </a:p>
          <a:p>
            <a:endParaRPr lang="nb-NO" sz="2400" dirty="0" smtClean="0"/>
          </a:p>
          <a:p>
            <a:r>
              <a:rPr lang="nb-NO" sz="2400" dirty="0" smtClean="0"/>
              <a:t>5 % nedgang i </a:t>
            </a:r>
            <a:r>
              <a:rPr lang="nb-NO" sz="2400" dirty="0" err="1" smtClean="0"/>
              <a:t>mengd</a:t>
            </a:r>
            <a:r>
              <a:rPr lang="nb-NO" sz="2400" dirty="0" smtClean="0"/>
              <a:t> papir mot 2019. </a:t>
            </a:r>
          </a:p>
          <a:p>
            <a:endParaRPr lang="nb-NO" sz="2400" dirty="0" smtClean="0"/>
          </a:p>
          <a:p>
            <a:r>
              <a:rPr lang="nb-NO" sz="2400" dirty="0" smtClean="0"/>
              <a:t>5 % </a:t>
            </a:r>
            <a:r>
              <a:rPr lang="nb-NO" sz="2400" dirty="0" err="1" smtClean="0"/>
              <a:t>auke</a:t>
            </a:r>
            <a:r>
              <a:rPr lang="nb-NO" sz="2400" dirty="0" smtClean="0"/>
              <a:t> i innsamla plast mot 2019.</a:t>
            </a:r>
          </a:p>
          <a:p>
            <a:endParaRPr lang="nb-NO" sz="2400" dirty="0" smtClean="0"/>
          </a:p>
          <a:p>
            <a:r>
              <a:rPr lang="nb-NO" sz="2400" dirty="0" smtClean="0"/>
              <a:t>1 % vekst i </a:t>
            </a:r>
            <a:r>
              <a:rPr lang="nb-NO" sz="2400" dirty="0" err="1" smtClean="0"/>
              <a:t>mengd</a:t>
            </a:r>
            <a:r>
              <a:rPr lang="nb-NO" sz="2400" dirty="0" smtClean="0"/>
              <a:t> innsamla glas og metall mot 2019. </a:t>
            </a:r>
          </a:p>
          <a:p>
            <a:endParaRPr lang="nb-NO" sz="2400" dirty="0"/>
          </a:p>
          <a:p>
            <a:r>
              <a:rPr lang="nb-NO" sz="2400" dirty="0" smtClean="0"/>
              <a:t>15 </a:t>
            </a:r>
            <a:r>
              <a:rPr lang="nb-NO" sz="2400" dirty="0"/>
              <a:t>% vekst i </a:t>
            </a:r>
            <a:r>
              <a:rPr lang="nb-NO" sz="2400" dirty="0" err="1"/>
              <a:t>mengd</a:t>
            </a:r>
            <a:r>
              <a:rPr lang="nb-NO" sz="2400" dirty="0"/>
              <a:t> innsamla </a:t>
            </a:r>
            <a:r>
              <a:rPr lang="nb-NO" sz="2400" dirty="0" smtClean="0"/>
              <a:t>matavfall </a:t>
            </a:r>
            <a:r>
              <a:rPr lang="nb-NO" sz="2400" dirty="0"/>
              <a:t>mot </a:t>
            </a:r>
            <a:r>
              <a:rPr lang="nb-NO" sz="2400" dirty="0" smtClean="0"/>
              <a:t>2019. Men ned i mai.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56" y="1712259"/>
            <a:ext cx="5864915" cy="39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Oppsummerte tal </a:t>
            </a:r>
            <a:r>
              <a:rPr lang="nb-NO" b="1" dirty="0" err="1" smtClean="0"/>
              <a:t>frå</a:t>
            </a:r>
            <a:r>
              <a:rPr lang="nb-NO" b="1" dirty="0" smtClean="0"/>
              <a:t> miljøstasjonen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8 % </a:t>
            </a:r>
            <a:r>
              <a:rPr lang="nb-NO" dirty="0" err="1" smtClean="0"/>
              <a:t>auke</a:t>
            </a:r>
            <a:r>
              <a:rPr lang="nb-NO" dirty="0" smtClean="0"/>
              <a:t> i </a:t>
            </a:r>
            <a:r>
              <a:rPr lang="nb-NO" dirty="0" err="1" smtClean="0"/>
              <a:t>mengd</a:t>
            </a:r>
            <a:r>
              <a:rPr lang="nb-NO" dirty="0" smtClean="0"/>
              <a:t> restavfall </a:t>
            </a:r>
          </a:p>
          <a:p>
            <a:r>
              <a:rPr lang="nb-NO" dirty="0" smtClean="0"/>
              <a:t>4 % </a:t>
            </a:r>
            <a:r>
              <a:rPr lang="nb-NO" dirty="0" err="1" smtClean="0"/>
              <a:t>auke</a:t>
            </a:r>
            <a:r>
              <a:rPr lang="nb-NO" dirty="0" smtClean="0"/>
              <a:t> i </a:t>
            </a:r>
            <a:r>
              <a:rPr lang="nb-NO" dirty="0" err="1" smtClean="0"/>
              <a:t>mengd</a:t>
            </a:r>
            <a:r>
              <a:rPr lang="nb-NO" dirty="0" smtClean="0"/>
              <a:t> trevirke </a:t>
            </a:r>
          </a:p>
          <a:p>
            <a:r>
              <a:rPr lang="nb-NO" dirty="0" smtClean="0"/>
              <a:t>Det «tapte « </a:t>
            </a:r>
            <a:r>
              <a:rPr lang="nb-NO" dirty="0" err="1" smtClean="0"/>
              <a:t>frå</a:t>
            </a:r>
            <a:r>
              <a:rPr lang="nb-NO" dirty="0" smtClean="0"/>
              <a:t> Covid-19 perioden er henta inn.</a:t>
            </a:r>
          </a:p>
        </p:txBody>
      </p:sp>
      <p:pic>
        <p:nvPicPr>
          <p:cNvPr id="1027" name="Picture 3" descr="L:\Users\Resepsjon\Framside miljøstasjo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8641475" y="1226099"/>
            <a:ext cx="30099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0" y="4221605"/>
            <a:ext cx="4304983" cy="215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5" y="3203546"/>
            <a:ext cx="5100771" cy="310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Stopp i mottak av plastemballasje !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Grønt Punkt Norge har stoppa mottak av emballasjeplast </a:t>
            </a:r>
            <a:r>
              <a:rPr lang="nb-NO" dirty="0" err="1" smtClean="0"/>
              <a:t>frå</a:t>
            </a:r>
            <a:r>
              <a:rPr lang="nb-NO" dirty="0" smtClean="0"/>
              <a:t> kommunesektoren.</a:t>
            </a:r>
            <a:r>
              <a:rPr lang="nn-NO" dirty="0" smtClean="0"/>
              <a:t> Skuldar på auka mengder, auka kostnader og tilbyr Samfunnsbedriftene ( </a:t>
            </a:r>
            <a:r>
              <a:rPr lang="nn-NO" dirty="0" err="1" smtClean="0"/>
              <a:t>Ks</a:t>
            </a:r>
            <a:r>
              <a:rPr lang="nn-NO" dirty="0" smtClean="0"/>
              <a:t> bedrift) reduksjon av godtgjersle til kr 400,- mot kr 1100,- fram til no. ( sjå referatsak i dag)</a:t>
            </a:r>
          </a:p>
          <a:p>
            <a:r>
              <a:rPr lang="nb-NO" dirty="0" smtClean="0"/>
              <a:t>Å </a:t>
            </a:r>
            <a:r>
              <a:rPr lang="nb-NO" dirty="0" err="1" smtClean="0"/>
              <a:t>ikkje</a:t>
            </a:r>
            <a:r>
              <a:rPr lang="nb-NO" dirty="0" smtClean="0"/>
              <a:t> få ut plastavfallet </a:t>
            </a:r>
            <a:r>
              <a:rPr lang="nb-NO" dirty="0" err="1" smtClean="0"/>
              <a:t>kontinuerleg</a:t>
            </a:r>
            <a:r>
              <a:rPr lang="nb-NO" dirty="0" smtClean="0"/>
              <a:t> er kritisk for oss.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Ei krokkasse tar vel 3 tonn. </a:t>
            </a:r>
            <a:r>
              <a:rPr lang="nb-NO" dirty="0" err="1" smtClean="0"/>
              <a:t>Eit</a:t>
            </a:r>
            <a:r>
              <a:rPr lang="nb-NO" dirty="0" smtClean="0"/>
              <a:t> lass pr mnd. er 6 krokkasser. </a:t>
            </a:r>
            <a:br>
              <a:rPr lang="nb-NO" dirty="0" smtClean="0"/>
            </a:br>
            <a:r>
              <a:rPr lang="nb-NO" dirty="0" smtClean="0"/>
              <a:t>Vi har 4 kasser som kan </a:t>
            </a:r>
            <a:r>
              <a:rPr lang="nb-NO" dirty="0" err="1" smtClean="0"/>
              <a:t>nyttast</a:t>
            </a:r>
            <a:r>
              <a:rPr lang="nb-NO" dirty="0" smtClean="0"/>
              <a:t> til plast, og der er den 4 </a:t>
            </a:r>
            <a:br>
              <a:rPr lang="nb-NO" dirty="0" smtClean="0"/>
            </a:br>
            <a:r>
              <a:rPr lang="nb-NO" dirty="0" smtClean="0"/>
              <a:t>under fylling. </a:t>
            </a:r>
          </a:p>
          <a:p>
            <a:r>
              <a:rPr lang="nb-NO" dirty="0" smtClean="0"/>
              <a:t>Lagring ut i krokkasser er </a:t>
            </a:r>
            <a:r>
              <a:rPr lang="nb-NO" dirty="0" err="1" smtClean="0"/>
              <a:t>ikkje</a:t>
            </a:r>
            <a:r>
              <a:rPr lang="nb-NO" dirty="0" smtClean="0"/>
              <a:t> bra. Fugl og vind drar </a:t>
            </a:r>
            <a:br>
              <a:rPr lang="nb-NO" dirty="0" smtClean="0"/>
            </a:br>
            <a:r>
              <a:rPr lang="nb-NO" dirty="0" err="1" smtClean="0"/>
              <a:t>småplast</a:t>
            </a:r>
            <a:r>
              <a:rPr lang="nb-NO" dirty="0" smtClean="0"/>
              <a:t> utover og er uheldig.</a:t>
            </a:r>
            <a:endParaRPr lang="nn-NO" dirty="0" smtClean="0"/>
          </a:p>
          <a:p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65" y="2716039"/>
            <a:ext cx="5699157" cy="3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Bygderydding 2020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472" y="1489891"/>
            <a:ext cx="11243056" cy="498333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Ferdig 3 juni 2020, med Hornindal som siste punkt. </a:t>
            </a:r>
          </a:p>
          <a:p>
            <a:pPr marL="0" indent="0">
              <a:buNone/>
            </a:pPr>
            <a:r>
              <a:rPr lang="nb-NO" dirty="0" smtClean="0"/>
              <a:t>   </a:t>
            </a:r>
            <a:r>
              <a:rPr lang="nb-NO" dirty="0" err="1" smtClean="0"/>
              <a:t>Fekk</a:t>
            </a:r>
            <a:r>
              <a:rPr lang="nb-NO" dirty="0" smtClean="0"/>
              <a:t> inn 3 </a:t>
            </a:r>
            <a:r>
              <a:rPr lang="nb-NO" dirty="0" err="1" smtClean="0"/>
              <a:t>containerar</a:t>
            </a:r>
            <a:r>
              <a:rPr lang="nb-NO" dirty="0" smtClean="0"/>
              <a:t> med elektro avfall og 3 med skrapjern/ metall    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frå</a:t>
            </a:r>
            <a:r>
              <a:rPr lang="nb-NO" dirty="0" smtClean="0"/>
              <a:t> Hornindal aleine, som </a:t>
            </a:r>
            <a:r>
              <a:rPr lang="nb-NO" dirty="0" err="1" smtClean="0"/>
              <a:t>ikkje</a:t>
            </a:r>
            <a:r>
              <a:rPr lang="nb-NO" dirty="0" smtClean="0"/>
              <a:t> har hatt slik ordning </a:t>
            </a:r>
            <a:r>
              <a:rPr lang="nb-NO" dirty="0" err="1" smtClean="0"/>
              <a:t>tidligare</a:t>
            </a:r>
            <a:r>
              <a:rPr lang="nb-NO" dirty="0" smtClean="0"/>
              <a:t>. </a:t>
            </a:r>
            <a:endParaRPr lang="nb-NO" dirty="0"/>
          </a:p>
          <a:p>
            <a:r>
              <a:rPr lang="nb-NO" dirty="0" smtClean="0"/>
              <a:t>På bygdene elles er det volum som før, med tilbakemelding om at «gamle punkt» </a:t>
            </a:r>
            <a:r>
              <a:rPr lang="nb-NO" dirty="0" err="1" smtClean="0"/>
              <a:t>endeleg</a:t>
            </a:r>
            <a:r>
              <a:rPr lang="nb-NO" dirty="0" smtClean="0"/>
              <a:t> er rydda opp i. </a:t>
            </a:r>
            <a:r>
              <a:rPr lang="nb-NO" dirty="0" err="1" smtClean="0"/>
              <a:t>T.d</a:t>
            </a:r>
            <a:r>
              <a:rPr lang="nb-NO" dirty="0" smtClean="0"/>
              <a:t> Trandal.</a:t>
            </a:r>
            <a:endParaRPr lang="nn-NO" dirty="0"/>
          </a:p>
          <a:p>
            <a:r>
              <a:rPr lang="nb-NO" dirty="0" smtClean="0"/>
              <a:t>Det var </a:t>
            </a:r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 err="1" smtClean="0"/>
              <a:t>forureining</a:t>
            </a:r>
            <a:r>
              <a:rPr lang="nb-NO" dirty="0" smtClean="0"/>
              <a:t> i </a:t>
            </a:r>
            <a:r>
              <a:rPr lang="nb-NO" dirty="0" err="1" smtClean="0"/>
              <a:t>containerane</a:t>
            </a:r>
            <a:r>
              <a:rPr lang="nb-NO" dirty="0" smtClean="0"/>
              <a:t> i år, og i </a:t>
            </a:r>
            <a:r>
              <a:rPr lang="nb-NO" dirty="0" err="1" smtClean="0"/>
              <a:t>eit</a:t>
            </a:r>
            <a:r>
              <a:rPr lang="nb-NO" dirty="0" smtClean="0"/>
              <a:t> tilfelle </a:t>
            </a:r>
            <a:br>
              <a:rPr lang="nb-NO" dirty="0" smtClean="0"/>
            </a:br>
            <a:r>
              <a:rPr lang="nb-NO" dirty="0" err="1" smtClean="0"/>
              <a:t>alvorleg</a:t>
            </a:r>
            <a:r>
              <a:rPr lang="nb-NO" dirty="0" smtClean="0"/>
              <a:t>. Det har </a:t>
            </a:r>
            <a:r>
              <a:rPr lang="nb-NO" dirty="0" err="1" smtClean="0"/>
              <a:t>vore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stigande</a:t>
            </a:r>
            <a:r>
              <a:rPr lang="nb-NO" dirty="0" smtClean="0"/>
              <a:t> trend siste åra. </a:t>
            </a:r>
            <a:br>
              <a:rPr lang="nb-NO" dirty="0" smtClean="0"/>
            </a:br>
            <a:r>
              <a:rPr lang="nb-NO" dirty="0" err="1" smtClean="0"/>
              <a:t>Kommunikasjonsansvarleg</a:t>
            </a:r>
            <a:r>
              <a:rPr lang="nb-NO" dirty="0" smtClean="0"/>
              <a:t> hos oss </a:t>
            </a:r>
            <a:r>
              <a:rPr lang="nb-NO" dirty="0" err="1" smtClean="0"/>
              <a:t>kallar</a:t>
            </a:r>
            <a:r>
              <a:rPr lang="nb-NO" dirty="0" smtClean="0"/>
              <a:t> inn </a:t>
            </a:r>
            <a:r>
              <a:rPr lang="nb-NO" dirty="0" err="1" smtClean="0"/>
              <a:t>grendalaga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til </a:t>
            </a:r>
            <a:r>
              <a:rPr lang="nb-NO" dirty="0" err="1" smtClean="0"/>
              <a:t>eit</a:t>
            </a:r>
            <a:r>
              <a:rPr lang="nb-NO" dirty="0" smtClean="0"/>
              <a:t> møte, der ordninga vert evaluert og ansvar </a:t>
            </a:r>
            <a:r>
              <a:rPr lang="nb-NO" dirty="0" err="1" smtClean="0"/>
              <a:t>påpeika</a:t>
            </a:r>
            <a:r>
              <a:rPr lang="nb-NO" dirty="0" smtClean="0"/>
              <a:t>.</a:t>
            </a:r>
          </a:p>
          <a:p>
            <a:r>
              <a:rPr lang="nb-NO" dirty="0" smtClean="0"/>
              <a:t>Men vi stiller oss og i år spørsmålet om kor lenge denne </a:t>
            </a:r>
            <a:br>
              <a:rPr lang="nb-NO" dirty="0" smtClean="0"/>
            </a:br>
            <a:r>
              <a:rPr lang="nb-NO" dirty="0" smtClean="0"/>
              <a:t>tillitsbaserte ordninga kan fortsette, så lenge misbruk skjer </a:t>
            </a:r>
            <a:br>
              <a:rPr lang="nb-NO" dirty="0" smtClean="0"/>
            </a:br>
            <a:r>
              <a:rPr lang="nb-NO" dirty="0" smtClean="0"/>
              <a:t>kvart år i enkelte bygdelag. Innblanding av </a:t>
            </a:r>
            <a:r>
              <a:rPr lang="nb-NO" dirty="0" err="1" smtClean="0"/>
              <a:t>farleg</a:t>
            </a:r>
            <a:r>
              <a:rPr lang="nb-NO" dirty="0" smtClean="0"/>
              <a:t> avfall i </a:t>
            </a:r>
            <a:br>
              <a:rPr lang="nb-NO" dirty="0" smtClean="0"/>
            </a:br>
            <a:r>
              <a:rPr lang="nb-NO" dirty="0" err="1" smtClean="0"/>
              <a:t>containerane</a:t>
            </a:r>
            <a:r>
              <a:rPr lang="nb-NO" dirty="0" smtClean="0"/>
              <a:t> er </a:t>
            </a:r>
            <a:r>
              <a:rPr lang="nb-NO" dirty="0" err="1" smtClean="0"/>
              <a:t>alvorleg</a:t>
            </a:r>
            <a:r>
              <a:rPr lang="nb-NO" dirty="0" smtClean="0"/>
              <a:t> avvik. Og </a:t>
            </a:r>
            <a:r>
              <a:rPr lang="nb-NO" dirty="0" err="1" smtClean="0"/>
              <a:t>lovbrot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Styre og DL har </a:t>
            </a:r>
            <a:r>
              <a:rPr lang="nb-NO" dirty="0"/>
              <a:t>det </a:t>
            </a:r>
            <a:r>
              <a:rPr lang="nb-NO" dirty="0" err="1"/>
              <a:t>strafferettslege</a:t>
            </a:r>
            <a:r>
              <a:rPr lang="nb-NO" dirty="0"/>
              <a:t> ansvaret dersom </a:t>
            </a:r>
            <a:r>
              <a:rPr lang="nb-NO" dirty="0" smtClean="0"/>
              <a:t>det vert </a:t>
            </a:r>
            <a:br>
              <a:rPr lang="nb-NO" dirty="0" smtClean="0"/>
            </a:br>
            <a:r>
              <a:rPr lang="nb-NO" dirty="0" smtClean="0"/>
              <a:t>kontroll på vegen eller </a:t>
            </a:r>
            <a:r>
              <a:rPr lang="nb-NO" dirty="0" err="1" smtClean="0"/>
              <a:t>noko</a:t>
            </a:r>
            <a:r>
              <a:rPr lang="nb-NO" dirty="0" smtClean="0"/>
              <a:t> </a:t>
            </a:r>
            <a:r>
              <a:rPr lang="nb-NO" dirty="0" err="1" smtClean="0"/>
              <a:t>alvorleg</a:t>
            </a:r>
            <a:r>
              <a:rPr lang="nb-NO" dirty="0" smtClean="0"/>
              <a:t> </a:t>
            </a:r>
            <a:r>
              <a:rPr lang="nb-NO" dirty="0"/>
              <a:t>skjer. </a:t>
            </a:r>
            <a:r>
              <a:rPr lang="nb-NO" dirty="0" smtClean="0"/>
              <a:t>Det har vi plikt til å </a:t>
            </a:r>
            <a:br>
              <a:rPr lang="nb-NO" dirty="0" smtClean="0"/>
            </a:br>
            <a:r>
              <a:rPr lang="nb-NO" dirty="0" smtClean="0"/>
              <a:t>forebygge.</a:t>
            </a:r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7" y="3286408"/>
            <a:ext cx="2214604" cy="2439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2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ISO 9001</a:t>
            </a:r>
            <a:r>
              <a:rPr lang="nb-NO" dirty="0" smtClean="0"/>
              <a:t>.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7196"/>
            <a:ext cx="10515600" cy="4619767"/>
          </a:xfrm>
        </p:spPr>
        <p:txBody>
          <a:bodyPr/>
          <a:lstStyle/>
          <a:p>
            <a:r>
              <a:rPr lang="nb-NO" dirty="0" smtClean="0"/>
              <a:t>Vi er i gang med implementeringsfasen, og vil </a:t>
            </a:r>
            <a:r>
              <a:rPr lang="nb-NO" dirty="0" err="1" smtClean="0"/>
              <a:t>vere</a:t>
            </a:r>
            <a:r>
              <a:rPr lang="nb-NO" dirty="0" smtClean="0"/>
              <a:t> ferdig med det i september.</a:t>
            </a:r>
          </a:p>
          <a:p>
            <a:r>
              <a:rPr lang="nb-NO" dirty="0" smtClean="0"/>
              <a:t>Før sertifisering må internrevisjon og leiinga sin gjennomgang </a:t>
            </a:r>
            <a:r>
              <a:rPr lang="nb-NO" dirty="0" err="1" smtClean="0"/>
              <a:t>gjennomførast</a:t>
            </a:r>
            <a:r>
              <a:rPr lang="nb-NO" dirty="0" smtClean="0"/>
              <a:t> av oss. </a:t>
            </a:r>
          </a:p>
          <a:p>
            <a:r>
              <a:rPr lang="nb-NO" dirty="0" smtClean="0"/>
              <a:t>Vi får tilbakemelding om tidspunkt for sertifisering etter at internrevisjon er utført. Plan om sertifikat i 2020 ligg fortsatt fast.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83" y="4381647"/>
            <a:ext cx="1885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675" y="5461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b-NO" sz="5300" b="1" dirty="0" smtClean="0"/>
              <a:t>Kommunikasjon: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/>
            </a:r>
            <a:br>
              <a:rPr lang="nb-NO" sz="3200" b="1" dirty="0" smtClean="0"/>
            </a:b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9150" y="1400175"/>
            <a:ext cx="10515600" cy="5229225"/>
          </a:xfrm>
        </p:spPr>
        <p:txBody>
          <a:bodyPr>
            <a:normAutofit/>
          </a:bodyPr>
          <a:lstStyle/>
          <a:p>
            <a:r>
              <a:rPr lang="nb-NO" dirty="0"/>
              <a:t>Liten aktivitet i perioden bak </a:t>
            </a:r>
            <a:r>
              <a:rPr lang="nb-NO" dirty="0" smtClean="0"/>
              <a:t>oss i høvet til </a:t>
            </a:r>
            <a:r>
              <a:rPr lang="nb-NO" dirty="0" err="1" smtClean="0"/>
              <a:t>skuleverk</a:t>
            </a:r>
            <a:r>
              <a:rPr lang="nb-NO" dirty="0" smtClean="0"/>
              <a:t>,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barnehage og opplæringssenter.</a:t>
            </a:r>
            <a:endParaRPr lang="nb-NO" dirty="0"/>
          </a:p>
          <a:p>
            <a:r>
              <a:rPr lang="nb-NO" dirty="0" smtClean="0"/>
              <a:t>Det er stilt om VØR på </a:t>
            </a:r>
            <a:r>
              <a:rPr lang="nb-NO" dirty="0" err="1" smtClean="0"/>
              <a:t>Fb</a:t>
            </a:r>
            <a:r>
              <a:rPr lang="nb-NO" dirty="0" smtClean="0"/>
              <a:t> for tida. Lite kritikk.</a:t>
            </a:r>
          </a:p>
          <a:p>
            <a:r>
              <a:rPr lang="nb-NO" dirty="0" smtClean="0"/>
              <a:t>Fortsatt godt samarbeid med SSR og </a:t>
            </a:r>
            <a:r>
              <a:rPr lang="nb-NO" dirty="0" err="1" smtClean="0"/>
              <a:t>Årim</a:t>
            </a:r>
            <a:r>
              <a:rPr lang="nb-NO" dirty="0" smtClean="0"/>
              <a:t>, </a:t>
            </a:r>
            <a:r>
              <a:rPr lang="nb-NO" dirty="0" err="1" smtClean="0"/>
              <a:t>startar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   felles kampanje i veke 33 om bruk av klar sekk på miljøstasjonen</a:t>
            </a:r>
          </a:p>
          <a:p>
            <a:r>
              <a:rPr lang="nb-NO" dirty="0" smtClean="0"/>
              <a:t>Strandrydding 2020. Ny innsamlingsdato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er </a:t>
            </a:r>
            <a:r>
              <a:rPr lang="nb-NO" dirty="0" err="1" smtClean="0"/>
              <a:t>ikkje</a:t>
            </a:r>
            <a:r>
              <a:rPr lang="nb-NO" dirty="0" smtClean="0"/>
              <a:t> lansert nasjonalt. Til </a:t>
            </a:r>
            <a:r>
              <a:rPr lang="nb-NO" dirty="0" err="1" smtClean="0"/>
              <a:t>hausten</a:t>
            </a:r>
            <a:r>
              <a:rPr lang="nb-NO" dirty="0" smtClean="0"/>
              <a:t>…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7" name="Bilde 6" descr="fb_icon_325x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864" y="3038726"/>
            <a:ext cx="1058734" cy="10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33" y="1400175"/>
            <a:ext cx="2751746" cy="140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35" y="4381234"/>
            <a:ext cx="2542044" cy="14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Raud</a:t>
            </a:r>
            <a:r>
              <a:rPr lang="nb-NO" b="1" dirty="0" smtClean="0"/>
              <a:t> boks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08289"/>
            <a:ext cx="10515600" cy="4668674"/>
          </a:xfrm>
        </p:spPr>
        <p:txBody>
          <a:bodyPr>
            <a:normAutofit/>
          </a:bodyPr>
          <a:lstStyle/>
          <a:p>
            <a:r>
              <a:rPr lang="nb-NO" dirty="0" smtClean="0"/>
              <a:t>Haust innsamlingsaksjon på bygdene </a:t>
            </a:r>
            <a:r>
              <a:rPr lang="nb-NO" dirty="0" err="1" smtClean="0"/>
              <a:t>frå</a:t>
            </a:r>
            <a:r>
              <a:rPr lang="nb-NO" dirty="0" smtClean="0"/>
              <a:t> veke 36</a:t>
            </a:r>
          </a:p>
          <a:p>
            <a:r>
              <a:rPr lang="nb-NO" dirty="0" smtClean="0"/>
              <a:t>Delvis dagtid og delvis kveldstid. Mellom kl. 11. og 18.00.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47" y="225612"/>
            <a:ext cx="3372970" cy="22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Slamtøming</a:t>
            </a:r>
            <a:r>
              <a:rPr lang="nb-NO" b="1" dirty="0" smtClean="0"/>
              <a:t> 2020.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Hovedrunde i 2020. </a:t>
            </a:r>
          </a:p>
          <a:p>
            <a:r>
              <a:rPr lang="nb-NO" dirty="0" smtClean="0"/>
              <a:t>Kom seint i gang på grunn av sein vinter.</a:t>
            </a:r>
          </a:p>
          <a:p>
            <a:r>
              <a:rPr lang="nb-NO" dirty="0" smtClean="0"/>
              <a:t>Gjekk greit med få avvik som har </a:t>
            </a:r>
            <a:r>
              <a:rPr lang="nb-NO" dirty="0" err="1" smtClean="0"/>
              <a:t>vore</a:t>
            </a:r>
            <a:r>
              <a:rPr lang="nb-NO" dirty="0" smtClean="0"/>
              <a:t> rapporterte til </a:t>
            </a:r>
            <a:r>
              <a:rPr lang="nb-NO" dirty="0" err="1" smtClean="0"/>
              <a:t>kommunane</a:t>
            </a:r>
            <a:r>
              <a:rPr lang="nb-NO" dirty="0" smtClean="0"/>
              <a:t> etter kvart</a:t>
            </a:r>
          </a:p>
        </p:txBody>
      </p:sp>
      <p:pic>
        <p:nvPicPr>
          <p:cNvPr id="2050" name="Picture 2" descr="Q:\Infomateriell\Bilder\2014\Miljøservice\IMG_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884683"/>
            <a:ext cx="4902200" cy="32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891</Words>
  <Application>Microsoft Office PowerPoint</Application>
  <PresentationFormat>Widescreen</PresentationFormat>
  <Paragraphs>89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PowerPoint-presentasjon</vt:lpstr>
      <vt:lpstr>Mengder frå innsamlinga pr 30.05.</vt:lpstr>
      <vt:lpstr>Oppsummerte tal frå miljøstasjonen</vt:lpstr>
      <vt:lpstr>Stopp i mottak av plastemballasje !</vt:lpstr>
      <vt:lpstr>Bygderydding 2020</vt:lpstr>
      <vt:lpstr>ISO 9001.</vt:lpstr>
      <vt:lpstr>Kommunikasjon:  </vt:lpstr>
      <vt:lpstr>Raud boks</vt:lpstr>
      <vt:lpstr>Slamtøming 2020.</vt:lpstr>
      <vt:lpstr>Har motteke tre bilar. 2 sidelastarar og ein baklasar for nedgravne anlegg.</vt:lpstr>
      <vt:lpstr>Status off. anskaffingar (investeringar.)   </vt:lpstr>
      <vt:lpstr>Særskilte arbeidsområde framover</vt:lpstr>
      <vt:lpstr>Tilsyn – farleg avfall - EU</vt:lpstr>
      <vt:lpstr>Status Melsgjerdet og Biogass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Ingvild Mork</dc:creator>
  <cp:lastModifiedBy>Edle Holmin</cp:lastModifiedBy>
  <cp:revision>531</cp:revision>
  <dcterms:created xsi:type="dcterms:W3CDTF">2014-12-11T11:10:31Z</dcterms:created>
  <dcterms:modified xsi:type="dcterms:W3CDTF">2020-06-12T07:33:28Z</dcterms:modified>
</cp:coreProperties>
</file>