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68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9" r:id="rId11"/>
    <p:sldId id="264" r:id="rId12"/>
    <p:sldId id="265" r:id="rId13"/>
    <p:sldId id="266" r:id="rId14"/>
    <p:sldId id="267" r:id="rId15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2D050"/>
    <a:srgbClr val="9AAFC0"/>
    <a:srgbClr val="48A1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Ingen stil, ingen rutenet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2" autoAdjust="0"/>
    <p:restoredTop sz="86207" autoAdjust="0"/>
  </p:normalViewPr>
  <p:slideViewPr>
    <p:cSldViewPr snapToGrid="0">
      <p:cViewPr varScale="1">
        <p:scale>
          <a:sx n="97" d="100"/>
          <a:sy n="97" d="100"/>
        </p:scale>
        <p:origin x="744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n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1159D6-BE29-4F93-ACE7-83BE5C4690C5}" type="datetimeFigureOut">
              <a:rPr lang="nn-NO" smtClean="0"/>
              <a:t>05.06.2020</a:t>
            </a:fld>
            <a:endParaRPr lang="nn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n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n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87A38D-7F14-42E9-AAF6-996CEF8AC961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34686208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n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87A38D-7F14-42E9-AAF6-996CEF8AC961}" type="slidenum">
              <a:rPr lang="nn-NO" smtClean="0"/>
              <a:t>8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20011164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14E7B-57C3-42F6-BBB1-B89FB253CFA8}" type="datetimeFigureOut">
              <a:rPr lang="nb-NO" smtClean="0"/>
              <a:pPr/>
              <a:t>05.06.2020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679D1-934E-4EAA-8B7C-CB32C7867969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56030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14E7B-57C3-42F6-BBB1-B89FB253CFA8}" type="datetimeFigureOut">
              <a:rPr lang="nb-NO" smtClean="0"/>
              <a:pPr/>
              <a:t>05.06.2020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679D1-934E-4EAA-8B7C-CB32C7867969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22346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14E7B-57C3-42F6-BBB1-B89FB253CFA8}" type="datetimeFigureOut">
              <a:rPr lang="nb-NO" smtClean="0"/>
              <a:pPr/>
              <a:t>05.06.2020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679D1-934E-4EAA-8B7C-CB32C7867969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91508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14E7B-57C3-42F6-BBB1-B89FB253CFA8}" type="datetimeFigureOut">
              <a:rPr lang="nb-NO" smtClean="0"/>
              <a:pPr/>
              <a:t>05.06.2020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679D1-934E-4EAA-8B7C-CB32C7867969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55549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14E7B-57C3-42F6-BBB1-B89FB253CFA8}" type="datetimeFigureOut">
              <a:rPr lang="nb-NO" smtClean="0"/>
              <a:pPr/>
              <a:t>05.06.2020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679D1-934E-4EAA-8B7C-CB32C7867969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87730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14E7B-57C3-42F6-BBB1-B89FB253CFA8}" type="datetimeFigureOut">
              <a:rPr lang="nb-NO" smtClean="0"/>
              <a:pPr/>
              <a:t>05.06.2020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679D1-934E-4EAA-8B7C-CB32C7867969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35788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14E7B-57C3-42F6-BBB1-B89FB253CFA8}" type="datetimeFigureOut">
              <a:rPr lang="nb-NO" smtClean="0"/>
              <a:pPr/>
              <a:t>05.06.2020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679D1-934E-4EAA-8B7C-CB32C7867969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01378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14E7B-57C3-42F6-BBB1-B89FB253CFA8}" type="datetimeFigureOut">
              <a:rPr lang="nb-NO" smtClean="0"/>
              <a:pPr/>
              <a:t>05.06.2020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679D1-934E-4EAA-8B7C-CB32C7867969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33698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14E7B-57C3-42F6-BBB1-B89FB253CFA8}" type="datetimeFigureOut">
              <a:rPr lang="nb-NO" smtClean="0"/>
              <a:pPr/>
              <a:t>05.06.2020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679D1-934E-4EAA-8B7C-CB32C7867969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6898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14E7B-57C3-42F6-BBB1-B89FB253CFA8}" type="datetimeFigureOut">
              <a:rPr lang="nb-NO" smtClean="0"/>
              <a:pPr/>
              <a:t>05.06.2020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679D1-934E-4EAA-8B7C-CB32C7867969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26995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14E7B-57C3-42F6-BBB1-B89FB253CFA8}" type="datetimeFigureOut">
              <a:rPr lang="nb-NO" smtClean="0"/>
              <a:pPr/>
              <a:t>05.06.2020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679D1-934E-4EAA-8B7C-CB32C7867969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38892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B14E7B-57C3-42F6-BBB1-B89FB253CFA8}" type="datetimeFigureOut">
              <a:rPr lang="nb-NO" smtClean="0"/>
              <a:pPr/>
              <a:t>05.06.2020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A679D1-934E-4EAA-8B7C-CB32C7867969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1911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e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emf"/><Relationship Id="rId4" Type="http://schemas.openxmlformats.org/officeDocument/2006/relationships/image" Target="../media/image12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b-NO" dirty="0" smtClean="0"/>
          </a:p>
          <a:p>
            <a:r>
              <a:rPr lang="nb-NO" sz="4000" b="1" dirty="0" smtClean="0"/>
              <a:t>Resultatet av RBM 2019</a:t>
            </a:r>
            <a:endParaRPr lang="nn-NO" sz="4000" b="1" dirty="0"/>
          </a:p>
        </p:txBody>
      </p:sp>
    </p:spTree>
    <p:extLst>
      <p:ext uri="{BB962C8B-B14F-4D97-AF65-F5344CB8AC3E}">
        <p14:creationId xmlns:p14="http://schemas.microsoft.com/office/powerpoint/2010/main" val="1221741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7933"/>
          </a:xfrm>
        </p:spPr>
        <p:txBody>
          <a:bodyPr>
            <a:normAutofit fontScale="90000"/>
          </a:bodyPr>
          <a:lstStyle/>
          <a:p>
            <a:r>
              <a:rPr lang="nb-NO" dirty="0" smtClean="0"/>
              <a:t>Alle tre </a:t>
            </a:r>
            <a:r>
              <a:rPr lang="nb-NO" dirty="0" err="1" smtClean="0"/>
              <a:t>samanlikna</a:t>
            </a:r>
            <a:r>
              <a:rPr lang="nb-NO" dirty="0" smtClean="0"/>
              <a:t> på gebyr</a:t>
            </a:r>
            <a:endParaRPr lang="nn-NO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060" y="3274140"/>
            <a:ext cx="5068682" cy="3484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7742" y="3274141"/>
            <a:ext cx="4815504" cy="3484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060" y="1111502"/>
            <a:ext cx="4773714" cy="2162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064622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Tre av </a:t>
            </a:r>
            <a:r>
              <a:rPr lang="nb-NO" dirty="0"/>
              <a:t>fire </a:t>
            </a:r>
            <a:r>
              <a:rPr lang="nb-NO" dirty="0" smtClean="0"/>
              <a:t>av våre </a:t>
            </a:r>
            <a:r>
              <a:rPr lang="nb-NO" dirty="0" err="1" smtClean="0"/>
              <a:t>kundar</a:t>
            </a:r>
            <a:r>
              <a:rPr lang="nb-NO" dirty="0" smtClean="0"/>
              <a:t>  er </a:t>
            </a:r>
            <a:r>
              <a:rPr lang="nb-NO" dirty="0"/>
              <a:t>fornøgde, </a:t>
            </a:r>
            <a:r>
              <a:rPr lang="nb-NO" dirty="0" smtClean="0"/>
              <a:t>men det er </a:t>
            </a:r>
            <a:r>
              <a:rPr lang="nb-NO" dirty="0" err="1" smtClean="0"/>
              <a:t>dårligare</a:t>
            </a:r>
            <a:r>
              <a:rPr lang="nb-NO" dirty="0" smtClean="0"/>
              <a:t> enn snittet som ligg på fire av fem.</a:t>
            </a:r>
            <a:endParaRPr lang="nn-NO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1771651"/>
            <a:ext cx="10163175" cy="4124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40489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err="1" smtClean="0"/>
              <a:t>Tenestestandard</a:t>
            </a:r>
            <a:r>
              <a:rPr lang="nb-NO" dirty="0" smtClean="0"/>
              <a:t> på snittet</a:t>
            </a:r>
            <a:br>
              <a:rPr lang="nb-NO" dirty="0" smtClean="0"/>
            </a:br>
            <a:r>
              <a:rPr lang="nb-NO" dirty="0" smtClean="0"/>
              <a:t/>
            </a:r>
            <a:br>
              <a:rPr lang="nb-NO" dirty="0" smtClean="0"/>
            </a:br>
            <a:endParaRPr lang="nn-NO" dirty="0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863" y="1766888"/>
            <a:ext cx="4503737" cy="3395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2400" y="1690688"/>
            <a:ext cx="5813425" cy="3471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65807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Miljøstandard – av </a:t>
            </a:r>
            <a:r>
              <a:rPr lang="nb-NO" dirty="0" err="1" smtClean="0"/>
              <a:t>dei</a:t>
            </a:r>
            <a:r>
              <a:rPr lang="nb-NO" dirty="0" smtClean="0"/>
              <a:t> beste.</a:t>
            </a:r>
            <a:endParaRPr lang="nn-NO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62236"/>
            <a:ext cx="5210175" cy="327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3200" y="2662237"/>
            <a:ext cx="5880100" cy="327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085085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Arbeidsmiljø – også blant </a:t>
            </a:r>
            <a:r>
              <a:rPr lang="nb-NO" dirty="0" err="1" smtClean="0"/>
              <a:t>dei</a:t>
            </a:r>
            <a:r>
              <a:rPr lang="nb-NO" dirty="0" smtClean="0"/>
              <a:t> beste.</a:t>
            </a:r>
            <a:endParaRPr lang="nn-NO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400" y="1562100"/>
            <a:ext cx="4949825" cy="436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1150" y="1562100"/>
            <a:ext cx="5864225" cy="436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088231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Definisjonar</a:t>
            </a:r>
            <a:endParaRPr lang="nn-NO" dirty="0"/>
          </a:p>
        </p:txBody>
      </p:sp>
      <p:pic>
        <p:nvPicPr>
          <p:cNvPr id="4" name="Bild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2336800"/>
            <a:ext cx="10401300" cy="366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747821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 smtClean="0"/>
              <a:t>Oppsummert </a:t>
            </a:r>
            <a:r>
              <a:rPr lang="nb-NO" b="1" dirty="0" err="1" smtClean="0"/>
              <a:t>frå</a:t>
            </a:r>
            <a:r>
              <a:rPr lang="nb-NO" b="1" dirty="0" smtClean="0"/>
              <a:t> Energidata AS.</a:t>
            </a:r>
            <a:endParaRPr lang="nn-NO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" y="2270124"/>
            <a:ext cx="10601325" cy="378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13958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Renovasjonspraksis. </a:t>
            </a:r>
            <a:br>
              <a:rPr lang="nb-NO" dirty="0" smtClean="0"/>
            </a:br>
            <a:r>
              <a:rPr lang="nb-NO" sz="2700" dirty="0" smtClean="0"/>
              <a:t>Vi </a:t>
            </a:r>
            <a:r>
              <a:rPr lang="nb-NO" sz="2700" dirty="0" err="1" smtClean="0"/>
              <a:t>leverar</a:t>
            </a:r>
            <a:r>
              <a:rPr lang="nb-NO" sz="2700" dirty="0" smtClean="0"/>
              <a:t> i tråd med nasjonale mål for avfallsområdet. Lægre del restavfall og høgre del gjenvinnings og </a:t>
            </a:r>
            <a:r>
              <a:rPr lang="nb-NO" sz="2700" dirty="0" err="1" smtClean="0"/>
              <a:t>verdifraksjonar</a:t>
            </a:r>
            <a:r>
              <a:rPr lang="nb-NO" sz="2700" dirty="0" smtClean="0"/>
              <a:t>. Innsamla mengde FA lik middel for gruppa.</a:t>
            </a:r>
            <a:endParaRPr lang="nn-NO" sz="27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4" y="1838325"/>
            <a:ext cx="10582275" cy="3719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15276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92250"/>
          </a:xfrm>
        </p:spPr>
        <p:txBody>
          <a:bodyPr>
            <a:normAutofit/>
          </a:bodyPr>
          <a:lstStyle/>
          <a:p>
            <a:r>
              <a:rPr lang="nb-NO" dirty="0" smtClean="0"/>
              <a:t>Kostnadsfordeling. </a:t>
            </a:r>
            <a:br>
              <a:rPr lang="nb-NO" dirty="0" smtClean="0"/>
            </a:br>
            <a:r>
              <a:rPr lang="nb-NO" sz="2700" dirty="0" smtClean="0"/>
              <a:t>Vi er </a:t>
            </a:r>
            <a:r>
              <a:rPr lang="nb-NO" sz="2700" dirty="0" err="1" smtClean="0"/>
              <a:t>meir</a:t>
            </a:r>
            <a:r>
              <a:rPr lang="nb-NO" sz="2700" dirty="0" smtClean="0"/>
              <a:t> og </a:t>
            </a:r>
            <a:r>
              <a:rPr lang="nb-NO" sz="2700" dirty="0" err="1" smtClean="0"/>
              <a:t>meir</a:t>
            </a:r>
            <a:r>
              <a:rPr lang="nb-NO" sz="2700" dirty="0" smtClean="0"/>
              <a:t> lik snittet i bransjen, men får litt </a:t>
            </a:r>
            <a:r>
              <a:rPr lang="nb-NO" sz="2700" dirty="0" err="1" smtClean="0"/>
              <a:t>dårleg</a:t>
            </a:r>
            <a:r>
              <a:rPr lang="nb-NO" sz="2700" dirty="0" smtClean="0"/>
              <a:t> betalt for </a:t>
            </a:r>
            <a:r>
              <a:rPr lang="nb-NO" sz="2700" dirty="0" err="1" smtClean="0"/>
              <a:t>gjenvinningsfraksjonane</a:t>
            </a:r>
            <a:r>
              <a:rPr lang="nb-NO" sz="2700" dirty="0" smtClean="0"/>
              <a:t> våre. ( Vi ligg geografisk der vi ligg )</a:t>
            </a:r>
            <a:endParaRPr lang="nn-NO" sz="2700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" y="1857375"/>
            <a:ext cx="10582275" cy="415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07608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Behandlingskostnad pr tonn. </a:t>
            </a:r>
            <a:br>
              <a:rPr lang="nb-NO" dirty="0" smtClean="0"/>
            </a:br>
            <a:r>
              <a:rPr lang="nb-NO" sz="2400" dirty="0" smtClean="0"/>
              <a:t>Svært nær middel for gruppa.</a:t>
            </a:r>
            <a:endParaRPr lang="nn-NO" sz="2400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1771650"/>
            <a:ext cx="10629899" cy="421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70276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Balansert målskive.</a:t>
            </a:r>
            <a:br>
              <a:rPr lang="nb-NO" dirty="0" smtClean="0"/>
            </a:br>
            <a:r>
              <a:rPr lang="nb-NO" sz="2400" dirty="0" smtClean="0"/>
              <a:t>Har tatt med </a:t>
            </a:r>
            <a:r>
              <a:rPr lang="nb-NO" sz="2400" dirty="0" err="1" smtClean="0"/>
              <a:t>Årim</a:t>
            </a:r>
            <a:r>
              <a:rPr lang="nb-NO" sz="2400" dirty="0" smtClean="0"/>
              <a:t> og RIR for å få fram </a:t>
            </a:r>
            <a:r>
              <a:rPr lang="nb-NO" sz="2400" dirty="0" err="1" smtClean="0"/>
              <a:t>samanlikning</a:t>
            </a:r>
            <a:r>
              <a:rPr lang="nb-NO" sz="2400" dirty="0" smtClean="0"/>
              <a:t> på </a:t>
            </a:r>
            <a:r>
              <a:rPr lang="nb-NO" sz="2400" dirty="0" err="1" smtClean="0"/>
              <a:t>noko</a:t>
            </a:r>
            <a:r>
              <a:rPr lang="nb-NO" sz="2400" dirty="0" smtClean="0"/>
              <a:t> kjent. Vi kjem godt ut, og vert </a:t>
            </a:r>
            <a:r>
              <a:rPr lang="nb-NO" sz="2400" dirty="0" err="1" smtClean="0"/>
              <a:t>likare</a:t>
            </a:r>
            <a:r>
              <a:rPr lang="nb-NO" sz="2400" dirty="0" smtClean="0"/>
              <a:t> og </a:t>
            </a:r>
            <a:r>
              <a:rPr lang="nb-NO" sz="2400" dirty="0" err="1" smtClean="0"/>
              <a:t>likare</a:t>
            </a:r>
            <a:r>
              <a:rPr lang="nb-NO" sz="2400" dirty="0" smtClean="0"/>
              <a:t> middel for bransjen og </a:t>
            </a:r>
            <a:r>
              <a:rPr lang="nb-NO" sz="2400" dirty="0" err="1" smtClean="0"/>
              <a:t>dei</a:t>
            </a:r>
            <a:r>
              <a:rPr lang="nb-NO" sz="2400" dirty="0" smtClean="0"/>
              <a:t> andre selskapa i fylket.</a:t>
            </a:r>
            <a:endParaRPr lang="nn-NO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5" y="1810544"/>
            <a:ext cx="4181475" cy="254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810544"/>
            <a:ext cx="413385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>
            <a:extLst>
              <a:ext uri="{FF2B5EF4-FFF2-40B4-BE49-F238E27FC236}">
                <a16:creationId xmlns:a16="http://schemas.microsoft.com/office/drawing/2014/main" id="{1C19B28F-431C-40E1-9423-7932078794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5" y="4470400"/>
            <a:ext cx="4076700" cy="238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31174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Gebyrnivå</a:t>
            </a:r>
            <a:r>
              <a:rPr lang="nb-NO" dirty="0" smtClean="0"/>
              <a:t>. VØR-</a:t>
            </a:r>
            <a:r>
              <a:rPr lang="nb-NO" dirty="0" err="1" smtClean="0"/>
              <a:t>Årim</a:t>
            </a:r>
            <a:r>
              <a:rPr lang="nb-NO" dirty="0" smtClean="0"/>
              <a:t>-RIR </a:t>
            </a:r>
            <a:endParaRPr lang="nn-NO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737" y="1690688"/>
            <a:ext cx="5093110" cy="2429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6846" y="1690688"/>
            <a:ext cx="5179142" cy="2429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737" y="4665254"/>
            <a:ext cx="5093110" cy="202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0675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Kva bidrog til gebyret </a:t>
            </a:r>
            <a:r>
              <a:rPr lang="nb-NO" dirty="0" smtClean="0"/>
              <a:t>hos VØR?</a:t>
            </a:r>
            <a:r>
              <a:rPr lang="nb-NO" dirty="0" smtClean="0"/>
              <a:t/>
            </a:r>
            <a:br>
              <a:rPr lang="nb-NO" dirty="0" smtClean="0"/>
            </a:br>
            <a:r>
              <a:rPr lang="nb-NO" sz="2700" dirty="0" err="1" smtClean="0"/>
              <a:t>Eit</a:t>
            </a:r>
            <a:r>
              <a:rPr lang="nb-NO" sz="2700" dirty="0" smtClean="0"/>
              <a:t> utvida </a:t>
            </a:r>
            <a:r>
              <a:rPr lang="nb-NO" sz="2700" dirty="0" err="1" smtClean="0"/>
              <a:t>tilbod</a:t>
            </a:r>
            <a:r>
              <a:rPr lang="nb-NO" sz="2700" dirty="0" smtClean="0"/>
              <a:t> i </a:t>
            </a:r>
            <a:r>
              <a:rPr lang="nb-NO" sz="2700" dirty="0" err="1" smtClean="0"/>
              <a:t>heimane</a:t>
            </a:r>
            <a:r>
              <a:rPr lang="nb-NO" sz="2700" dirty="0" smtClean="0"/>
              <a:t> (</a:t>
            </a:r>
            <a:r>
              <a:rPr lang="nb-NO" sz="2700" dirty="0" err="1" smtClean="0"/>
              <a:t>raud</a:t>
            </a:r>
            <a:r>
              <a:rPr lang="nb-NO" sz="2700" dirty="0" smtClean="0"/>
              <a:t> boks, glas og metall, matavfall, restavfall, papp/papir og plastsekk) </a:t>
            </a:r>
            <a:r>
              <a:rPr lang="nb-NO" sz="2700" dirty="0" err="1" smtClean="0"/>
              <a:t>ilag</a:t>
            </a:r>
            <a:r>
              <a:rPr lang="nb-NO" sz="2700" dirty="0" smtClean="0"/>
              <a:t> med driftsresultatet, drar ned. Elles positivt.</a:t>
            </a:r>
            <a:br>
              <a:rPr lang="nb-NO" sz="2700" dirty="0" smtClean="0"/>
            </a:br>
            <a:r>
              <a:rPr lang="nb-NO" sz="2700" dirty="0" smtClean="0"/>
              <a:t>(Driftsresultatet er høgt for å dekke inn </a:t>
            </a:r>
            <a:r>
              <a:rPr lang="nb-NO" sz="2700" dirty="0" err="1" smtClean="0"/>
              <a:t>tidligare</a:t>
            </a:r>
            <a:r>
              <a:rPr lang="nb-NO" sz="2700" dirty="0" smtClean="0"/>
              <a:t> års </a:t>
            </a:r>
            <a:r>
              <a:rPr lang="nb-NO" sz="2700" dirty="0" err="1" smtClean="0"/>
              <a:t>underskot</a:t>
            </a:r>
            <a:r>
              <a:rPr lang="nb-NO" sz="2700" dirty="0"/>
              <a:t> </a:t>
            </a:r>
            <a:r>
              <a:rPr lang="nb-NO" sz="2700" dirty="0" smtClean="0"/>
              <a:t>i </a:t>
            </a:r>
            <a:r>
              <a:rPr lang="nb-NO" sz="2700" dirty="0" err="1" smtClean="0"/>
              <a:t>sjølvkostfond</a:t>
            </a:r>
            <a:r>
              <a:rPr lang="nb-NO" sz="2700" dirty="0" smtClean="0"/>
              <a:t>.)</a:t>
            </a:r>
            <a:br>
              <a:rPr lang="nb-NO" sz="2700" dirty="0" smtClean="0"/>
            </a:br>
            <a:r>
              <a:rPr lang="nb-NO" sz="2700" dirty="0" smtClean="0"/>
              <a:t>Støtte er IT, datakostnader, rådgjeving, dataoverføring Hornindal og lignende.</a:t>
            </a:r>
            <a:endParaRPr lang="nn-NO" sz="2700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875" y="2143431"/>
            <a:ext cx="10372725" cy="3904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57417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6999</TotalTime>
  <Words>238</Words>
  <Application>Microsoft Office PowerPoint</Application>
  <PresentationFormat>Widescreen</PresentationFormat>
  <Paragraphs>16</Paragraphs>
  <Slides>14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Office-tema</vt:lpstr>
      <vt:lpstr>PowerPoint-presentasjon</vt:lpstr>
      <vt:lpstr>Definisjonar</vt:lpstr>
      <vt:lpstr>Oppsummert frå Energidata AS.</vt:lpstr>
      <vt:lpstr>Renovasjonspraksis.  Vi leverar i tråd med nasjonale mål for avfallsområdet. Lægre del restavfall og høgre del gjenvinnings og verdifraksjonar. Innsamla mengde FA lik middel for gruppa.</vt:lpstr>
      <vt:lpstr>Kostnadsfordeling.  Vi er meir og meir lik snittet i bransjen, men får litt dårleg betalt for gjenvinningsfraksjonane våre. ( Vi ligg geografisk der vi ligg )</vt:lpstr>
      <vt:lpstr>Behandlingskostnad pr tonn.  Svært nær middel for gruppa.</vt:lpstr>
      <vt:lpstr>Balansert målskive. Har tatt med Årim og RIR for å få fram samanlikning på noko kjent. Vi kjem godt ut, og vert likare og likare middel for bransjen og dei andre selskapa i fylket.</vt:lpstr>
      <vt:lpstr>Gebyrnivå. VØR-Årim-RIR </vt:lpstr>
      <vt:lpstr>Kva bidrog til gebyret hos VØR? Eit utvida tilbod i heimane (raud boks, glas og metall, matavfall, restavfall, papp/papir og plastsekk) ilag med driftsresultatet, drar ned. Elles positivt. (Driftsresultatet er høgt for å dekke inn tidligare års underskot i sjølvkostfond.) Støtte er IT, datakostnader, rådgjeving, dataoverføring Hornindal og lignende.</vt:lpstr>
      <vt:lpstr>Alle tre samanlikna på gebyr</vt:lpstr>
      <vt:lpstr>Tre av fire av våre kundar  er fornøgde, men det er dårligare enn snittet som ligg på fire av fem.</vt:lpstr>
      <vt:lpstr>Tenestestandard på snittet  </vt:lpstr>
      <vt:lpstr>Miljøstandard – av dei beste.</vt:lpstr>
      <vt:lpstr>Arbeidsmiljø – også blant dei beste.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Ingvild Mork</dc:creator>
  <cp:lastModifiedBy>Petter Bjørdal</cp:lastModifiedBy>
  <cp:revision>545</cp:revision>
  <dcterms:created xsi:type="dcterms:W3CDTF">2014-12-11T11:10:31Z</dcterms:created>
  <dcterms:modified xsi:type="dcterms:W3CDTF">2020-06-05T09:33:04Z</dcterms:modified>
</cp:coreProperties>
</file>